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62" r:id="rId5"/>
    <p:sldId id="259" r:id="rId6"/>
    <p:sldId id="260" r:id="rId7"/>
    <p:sldId id="265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253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894C14-F0FA-4F90-8C7A-9EDE0B3DEFC4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68964-E455-404D-931D-C97235FF9A5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4D32D-369D-4F8C-BA11-6AD393D56FB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FB33C-57A2-4023-BF48-5B9CA54B634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3F6584-C8C0-4CFF-84B1-E10A8ED0829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4D924-3511-4869-9F17-7416D04F16C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BDC1B-5A08-4E73-9112-8B8E3168B4C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D34FC4-F985-4C74-B8AA-3623AB0BE90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D2084-A477-423B-A3F0-522FCB3ED92D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33894-A5BB-4545-92E8-67C6C371C88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81EB-E056-4A33-9FE2-AE7B9F795AA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DE84A-0D62-43AA-A155-434CB745BCE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BBD6E9-9293-4920-B87F-7048411318B3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88913"/>
            <a:ext cx="7772400" cy="936625"/>
          </a:xfrm>
        </p:spPr>
        <p:txBody>
          <a:bodyPr/>
          <a:lstStyle/>
          <a:p>
            <a:r>
              <a:rPr lang="cs-CZ"/>
              <a:t>Problém s vodou na světě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2781300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sz="2800"/>
              <a:t>Karel Doubek,Honza Brossaud,</a:t>
            </a:r>
          </a:p>
          <a:p>
            <a:pPr>
              <a:lnSpc>
                <a:spcPct val="80000"/>
              </a:lnSpc>
            </a:pPr>
            <a:r>
              <a:rPr lang="cs-CZ" sz="2800"/>
              <a:t>Vojta Rozhoň,Vladimír Chlouba</a:t>
            </a:r>
          </a:p>
          <a:p>
            <a:pPr>
              <a:lnSpc>
                <a:spcPct val="80000"/>
              </a:lnSpc>
            </a:pPr>
            <a:endParaRPr lang="cs-CZ" sz="2800"/>
          </a:p>
          <a:p>
            <a:pPr>
              <a:lnSpc>
                <a:spcPct val="80000"/>
              </a:lnSpc>
            </a:pPr>
            <a:r>
              <a:rPr lang="cs-CZ" sz="2800"/>
              <a:t>Prezentace na Den Země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Odkazy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sz="2800"/>
              <a:t>http://www.komenskeho66.cz/materialy/zemepis/obrazky/zeme3.jpg</a:t>
            </a:r>
          </a:p>
          <a:p>
            <a:pPr>
              <a:lnSpc>
                <a:spcPct val="90000"/>
              </a:lnSpc>
            </a:pPr>
            <a:r>
              <a:rPr lang="cs-CZ" sz="2800"/>
              <a:t>http://www.rozvojovka.cz/download/img/3041.jpeg</a:t>
            </a:r>
          </a:p>
          <a:p>
            <a:pPr>
              <a:lnSpc>
                <a:spcPct val="90000"/>
              </a:lnSpc>
            </a:pPr>
            <a:r>
              <a:rPr lang="cs-CZ" sz="2800"/>
              <a:t>http://www.rozvojovka.cz/download/pdf/pdfs_369.pdf</a:t>
            </a:r>
          </a:p>
          <a:p>
            <a:pPr>
              <a:lnSpc>
                <a:spcPct val="90000"/>
              </a:lnSpc>
            </a:pPr>
            <a:r>
              <a:rPr lang="cs-CZ" sz="2800"/>
              <a:t>http://cs.wikipedia.org/wiki/Hydrosf%C3%A9ra</a:t>
            </a:r>
          </a:p>
          <a:p>
            <a:pPr>
              <a:lnSpc>
                <a:spcPct val="90000"/>
              </a:lnSpc>
            </a:pPr>
            <a:r>
              <a:rPr lang="cs-CZ" sz="2800"/>
              <a:t>http://home.tiscali.cz/chemie/voda.htm</a:t>
            </a:r>
          </a:p>
          <a:p>
            <a:pPr>
              <a:lnSpc>
                <a:spcPct val="90000"/>
              </a:lnSpc>
            </a:pPr>
            <a:r>
              <a:rPr lang="cs-CZ" sz="2800"/>
              <a:t>http://www.vodarenstvi.cz/clanky/svet-trapi-nedostatek-vody-budeme-mit-vlastni-moc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/>
              <a:t>Jaké jsou problémy s vodou na zemi?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6290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sz="2800"/>
              <a:t>Země se nazývá modrá planeta tzn. z vesmíru jsou vidět hlavně modré vodní plochy. Oceány a moře zaberou 71 % zemského povrchu.</a:t>
            </a:r>
          </a:p>
          <a:p>
            <a:pPr>
              <a:lnSpc>
                <a:spcPct val="80000"/>
              </a:lnSpc>
            </a:pPr>
            <a:r>
              <a:rPr lang="cs-CZ" sz="2800"/>
              <a:t>Z vody co je celkem na zemi je cca 97 % slané vody, 3 % sladké  (pitné) vody co je poživatelné a z těchto 3% je většina (68,4 %) vody v ledovcích -&gt; Vody je sice na zemi mnoho, ale sladké (pitné) vody je málo pro populaci na Zemi. </a:t>
            </a:r>
          </a:p>
        </p:txBody>
      </p:sp>
      <p:pic>
        <p:nvPicPr>
          <p:cNvPr id="3076" name="Picture 4" descr="Zem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495800"/>
            <a:ext cx="24257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Vody je málo…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Například lidi v Africe umírají na hlad a na žízeň -&gt; nedostatek potravin a vody v Africe </a:t>
            </a:r>
          </a:p>
        </p:txBody>
      </p:sp>
      <p:pic>
        <p:nvPicPr>
          <p:cNvPr id="4100" name="Picture 4" descr="Afrik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924175"/>
            <a:ext cx="5761037" cy="3597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/>
              <a:t>…a proto má voda někde i hodnotu zlata!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900113" y="2276475"/>
            <a:ext cx="7127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2800"/>
              <a:t>Například v Keni je pro lidi téměř nemožné ušetřit peníze , jsou rádi za vodu na kterou si našetří.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Jak se tento problém řeší?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V přímořských zemích s velmi teplým podnebím (např. v Kuvajtu, Saúdské Arábii) se pitná voda získává odsolováním mořské vody. </a:t>
            </a:r>
          </a:p>
        </p:txBody>
      </p:sp>
      <p:pic>
        <p:nvPicPr>
          <p:cNvPr id="5124" name="Picture 4" descr="odsolovan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3789363"/>
            <a:ext cx="4033838" cy="2619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Jak se tento problém řeší?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Astronauté NASA a obyvatelé Kalifornie již filtrují svou vlastní moč, aby měli ve vesmíru (astronauti) a na zemi (Kalifornie) alespoň co pít. Předpokládáme, že se tato technika postupně rozšíří.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187450" y="1844675"/>
            <a:ext cx="66960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/>
              <a:t>Ročně na následky průjmových onemocnění, jako jsou například cholera či úplavice, umírá více než 1,8 milionu dětí.</a:t>
            </a:r>
          </a:p>
          <a:p>
            <a:r>
              <a:rPr lang="cs-CZ" sz="2400"/>
              <a:t>Toto číslo je dokonce vyšší než počet úmrtí na následky HIV, AIDS a malárie dohromady. Při nedostatku pitné vody klesá fyzická a duševní výkonnost, může dojít k dezorientaci a dlouhodobá dehydratace může vést ke ztrátě vědomí a následné smrti žízní.</a:t>
            </a:r>
          </a:p>
          <a:p>
            <a:r>
              <a:rPr lang="cs-CZ" sz="2400"/>
              <a:t>Každý rok zemře 1,3 milionu lidí na malárii, 90 % z nich jsou děti mladší pěti let.</a:t>
            </a:r>
            <a:br>
              <a:rPr lang="cs-CZ" sz="2400"/>
            </a:br>
            <a:endParaRPr lang="cs-CZ" sz="2400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331913" y="765175"/>
            <a:ext cx="66246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3200"/>
              <a:t>Důsledky nedostatku pitné vody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Koloběh vody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r>
              <a:rPr lang="cs-CZ"/>
              <a:t>Vlivem slunce se voda z moře vypařuje a pak se mraky (voda v plynném skupenstvím) přesunou a vyprší. V koloběhu se vypaří voda, ale pouze sladká,</a:t>
            </a:r>
            <a:br>
              <a:rPr lang="cs-CZ"/>
            </a:br>
            <a:r>
              <a:rPr lang="cs-CZ"/>
              <a:t>sůl se nevypařuje tzn. další pitná voda na zemi.</a:t>
            </a:r>
          </a:p>
        </p:txBody>
      </p:sp>
      <p:pic>
        <p:nvPicPr>
          <p:cNvPr id="9220" name="Picture 4" descr="kolobe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4149725"/>
            <a:ext cx="5688012" cy="256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Pitná voda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Stále ubývající surovina</a:t>
            </a:r>
          </a:p>
          <a:p>
            <a:r>
              <a:rPr lang="cs-CZ"/>
              <a:t>Znečišťování řek vede taktéž k úbytku pitné vody.</a:t>
            </a:r>
          </a:p>
          <a:p>
            <a:r>
              <a:rPr lang="cs-CZ"/>
              <a:t>Problémy nejsou jen v Africe, ale i v jiných zemích.</a:t>
            </a:r>
          </a:p>
          <a:p>
            <a:r>
              <a:rPr lang="cs-CZ"/>
              <a:t>Šetřete s vodou a nijak ji neznečišťujte abychom měli co pít a následně i vaše děti!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365</Words>
  <Application>Microsoft Office PowerPoint</Application>
  <PresentationFormat>Předvádění na obrazovce (4:3)</PresentationFormat>
  <Paragraphs>34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Arial</vt:lpstr>
      <vt:lpstr>Výchozí návrh</vt:lpstr>
      <vt:lpstr>Problém s vodou na světě</vt:lpstr>
      <vt:lpstr>Jaké jsou problémy s vodou na zemi?</vt:lpstr>
      <vt:lpstr>Vody je málo…</vt:lpstr>
      <vt:lpstr>…a proto má voda někde i hodnotu zlata!</vt:lpstr>
      <vt:lpstr>Jak se tento problém řeší?</vt:lpstr>
      <vt:lpstr>Jak se tento problém řeší?</vt:lpstr>
      <vt:lpstr>Snímek 7</vt:lpstr>
      <vt:lpstr>Koloběh vody</vt:lpstr>
      <vt:lpstr>Pitná voda</vt:lpstr>
      <vt:lpstr>Odkazy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Problém s vodou na světě</dc:title>
  <dc:creator>kareldoubek1@gmail.com</dc:creator>
  <cp:lastModifiedBy>Jarmila Ichová</cp:lastModifiedBy>
  <cp:revision>3</cp:revision>
  <dcterms:created xsi:type="dcterms:W3CDTF">2015-04-06T12:50:20Z</dcterms:created>
  <dcterms:modified xsi:type="dcterms:W3CDTF">2015-04-12T20:56:07Z</dcterms:modified>
</cp:coreProperties>
</file>